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049e18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049e18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7049e18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7049e18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7049e18c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7049e18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7049e18c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7049e18c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049e18c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049e18c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7049e18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7049e18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-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-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9999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9999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472875"/>
            <a:ext cx="85206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Portuguese Bend Transecting Project Spring 2019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“Lemonade Berry Forest”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76325" y="3739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By Cameron Mayer, Ellis Armendariz,Sam Wellsfry, Trevor Stangle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Working Hypothesis: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data gathered in this study exhibits a significant difference when compared with the data gathered by predecessors in the Portuguese Bend “Lemonade Berry forest”.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 Hypothesis: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significant difference between the data collected for this study and previously collected data.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Importance -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Gives insight into species diversity in Palos Verdes Peninsula as well as native habitat integrity, or lack thereof.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Purpose - </a:t>
            </a: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collection and assessment of field data involving species frequency counts for comparison with data collected by predecessors.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Methods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meter transects (9 total)                             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Paintbrush Trail: 4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Ishibashi Trail: 3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Rim Trail (informal): 2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parallel transects, 2 at right angles to the trail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Chi- Square statistical analysis performed on data gathered.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6375" y="680875"/>
            <a:ext cx="1931599" cy="230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52350" y="1152475"/>
            <a:ext cx="33753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analyzing the data between Lemonade berry forest in Spring 2019 and Lemonade berry forest in the Summer of 2009 we got a chi squared calculated of 295.695 which is larger than the chi squared critical of 7.815. We got a p-value of 0 which is less than the alpha standard 0.05 meaning we can reject the null hypothesis. We also got an effect size of 0.754 and a power of 1.000</a:t>
            </a: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 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650" y="1134425"/>
            <a:ext cx="5311550" cy="345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A fire cleared out the old growth in this region in 2009, leaving much of the ground bare for newcomers.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Due to the heavy rainfall </a:t>
            </a:r>
            <a:r>
              <a:rPr lang="en">
                <a:solidFill>
                  <a:srgbClr val="000000"/>
                </a:solidFill>
              </a:rPr>
              <a:t>received</a:t>
            </a:r>
            <a:r>
              <a:rPr lang="en">
                <a:solidFill>
                  <a:srgbClr val="000000"/>
                </a:solidFill>
              </a:rPr>
              <a:t> in Southern California in the early portion of 2019, the excess water provided resources for new critters to grow like “Black Mustard.”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Lemonade Berry</a:t>
            </a:r>
            <a:r>
              <a:rPr lang="en">
                <a:solidFill>
                  <a:srgbClr val="000000"/>
                </a:solidFill>
              </a:rPr>
              <a:t> has been replaced by Black Mustard in almost every area in the </a:t>
            </a:r>
            <a:r>
              <a:rPr lang="en">
                <a:solidFill>
                  <a:srgbClr val="000000"/>
                </a:solidFill>
              </a:rPr>
              <a:t>Portuguese</a:t>
            </a:r>
            <a:r>
              <a:rPr lang="en">
                <a:solidFill>
                  <a:srgbClr val="000000"/>
                </a:solidFill>
              </a:rPr>
              <a:t> Bend area of the Palos Verdes reserve.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125" y="3738200"/>
            <a:ext cx="1684949" cy="12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700" y="3615875"/>
            <a:ext cx="1631875" cy="12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3975200" y="3914525"/>
            <a:ext cx="10773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53750" y="1447275"/>
            <a:ext cx="5413500" cy="27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Further</a:t>
            </a:r>
            <a:r>
              <a:rPr lang="en">
                <a:solidFill>
                  <a:schemeClr val="dk1"/>
                </a:solidFill>
              </a:rPr>
              <a:t> Research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Not many surviving natives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Lemonade Berry has now been overrun with mustard.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Our group could not see the edges of the cliff.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175" y="1130350"/>
            <a:ext cx="2722274" cy="327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675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collected in Summer 2009 by:  Karyssa Fenderson, Victoria Zamora, Marilyn Roun, Jade Dean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675" y="1302525"/>
            <a:ext cx="1875626" cy="28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