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Economica" panose="020B060402020202020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8CBC24-AB6A-4442-970B-E2E9691A3B1E}">
  <a:tblStyle styleId="{588CBC24-AB6A-4442-970B-E2E9691A3B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16311a38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16311a38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16311a38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16311a38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9c92babd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9c92babd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9c92babd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9c92babd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72ceb98c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72ceb98c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9d8a52b1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9d8a52b1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9c92babd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9c92babd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9c92babd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9c92babd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1613695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1613695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9c92babd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9c92babd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9c92babd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9c92babd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9c92babd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9c92babd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16311a3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16311a3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eb.csulb.edu/~rodrigue/geog330/maps/CheseboroCanyon2016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311700" y="483875"/>
            <a:ext cx="3165000" cy="13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00"/>
                </a:solidFill>
              </a:rPr>
              <a:t>CSS Distribution in</a:t>
            </a:r>
            <a:endParaRPr sz="36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00"/>
                </a:solidFill>
              </a:rPr>
              <a:t>Cheseboro Canyon</a:t>
            </a:r>
            <a:endParaRPr sz="3600" b="1">
              <a:solidFill>
                <a:srgbClr val="000000"/>
              </a:solidFill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311700" y="2785500"/>
            <a:ext cx="3519000" cy="13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AA84F"/>
                </a:highlight>
              </a:rPr>
              <a:t>Megan Honey, Brian Maka,  &amp; </a:t>
            </a:r>
            <a:endParaRPr>
              <a:solidFill>
                <a:srgbClr val="FFFFFF"/>
              </a:solidFill>
              <a:highlight>
                <a:srgbClr val="6AA84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AA84F"/>
                </a:highlight>
              </a:rPr>
              <a:t>Lisa Mouren-Laurens</a:t>
            </a:r>
            <a:endParaRPr>
              <a:solidFill>
                <a:srgbClr val="FFFFFF"/>
              </a:solidFill>
              <a:highlight>
                <a:srgbClr val="6AA84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AA84F"/>
                </a:highlight>
              </a:rPr>
              <a:t>GEOG 442</a:t>
            </a:r>
            <a:endParaRPr>
              <a:solidFill>
                <a:srgbClr val="FFFFFF"/>
              </a:solidFill>
              <a:highlight>
                <a:srgbClr val="6AA84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AA84F"/>
                </a:highlight>
              </a:rPr>
              <a:t>Spring 2019</a:t>
            </a:r>
            <a:endParaRPr>
              <a:solidFill>
                <a:srgbClr val="FFFFFF"/>
              </a:solidFill>
              <a:highlight>
                <a:srgbClr val="6AA84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Post Drought: 2017/18 - Present</a:t>
            </a:r>
            <a:endParaRPr/>
          </a:p>
        </p:txBody>
      </p:sp>
      <p:graphicFrame>
        <p:nvGraphicFramePr>
          <p:cNvPr id="137" name="Google Shape;137;p22"/>
          <p:cNvGraphicFramePr/>
          <p:nvPr/>
        </p:nvGraphicFramePr>
        <p:xfrm>
          <a:off x="2458725" y="114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{588CBC24-AB6A-4442-970B-E2E9691A3B1E}</a:tableStyleId>
              </a:tblPr>
              <a:tblGrid>
                <a:gridCol w="200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X2 Calc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95.058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X2 Critical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9.236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Alpha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Probability Value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Effect Size (Cramer’s V)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0.469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Corrected Power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0.999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Post Drought: 2017/18 - Present</a:t>
            </a:r>
            <a:endParaRPr/>
          </a:p>
        </p:txBody>
      </p:sp>
      <p:pic>
        <p:nvPicPr>
          <p:cNvPr id="143" name="Google Shape;143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750" y="2888725"/>
            <a:ext cx="3034500" cy="185713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4" name="Google Shape;144;p23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750" y="1058750"/>
            <a:ext cx="3034508" cy="18087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5" name="Google Shape;145;p23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6750" y="1058748"/>
            <a:ext cx="3034500" cy="187277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6" name="Google Shape;146;p23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6750" y="2866399"/>
            <a:ext cx="3034500" cy="190177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11700" y="927325"/>
            <a:ext cx="8520600" cy="831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Hypothesis 1: Reject the null at 90% confidence level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Post-fire survey: lower coverage of native shrubs, dominated by grasses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Natives seen were largely small seedlings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Hypothesis 2: Reject the null at 90% confidence level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Post-drought survey: larger proportion of exotic species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Likely due to wet season that ended the drought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Combination of fire followed by heavy rains: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Made room for exotic annual growth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Different methods of data collection pose as potential source of bias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Quadratting versus transecting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Interaction of influences on CSS coverage is unclear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Which factor had greater effect on increased proportion of exotics?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Natives species largely observed as seedlings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May establish successful stands after exotic annuals finish life cycle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Limitations exist due to exploratory nature of this survey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Valuable contribution of data to the body of research.</a:t>
            </a:r>
            <a:endParaRPr sz="14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Recommendation for further surveys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Monitor during both times of year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Complete transects at all 8 sites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Consistency in data collection methods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3362975" y="3441000"/>
            <a:ext cx="2706300" cy="9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Thank You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7047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/>
              <a:t>Study of California sage scrub community in Cheseboro Canyon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Northern portion of Santa Monica Mountains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East of Agoura Hills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Monitor vegetation cover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Recommendations for restoration efforts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Use chi squared analysis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Alpha=0.10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449" y="515138"/>
            <a:ext cx="4963925" cy="41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304800" y="3048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4084375" y="4536075"/>
            <a:ext cx="34608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</a:rPr>
              <a:t>http://web.csulb.edu/~rodrigue/geog330/maps/CheseboroCanyon2016.png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8835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Cheseboro Canyon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Chumash occupied for 1000’s of years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Ranchers came into area in 1800’s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Managed as Open Space by the National Park Service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Loss of CSS from: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Cattle grazing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Fires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Fragmentation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Invasive/ Non-Native Species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200" y="1225225"/>
            <a:ext cx="4530000" cy="226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5419650" y="873700"/>
            <a:ext cx="20811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Morrison Ranch House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319125" y="3419750"/>
            <a:ext cx="3949500" cy="2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Source: https://www.nps.gov/samo/planyourvisit/cheeseboropalocomado.htm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2005 - Scott Eckhardt’s thesis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Wanted to identify loss of CSS in the Canyon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Collected data by looking at aerial photos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Found CSS expanding in areas although no restoration efforts had been done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Species mix of 95% native species in 8 areas observed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2017-2018: Student-collected data</a:t>
            </a:r>
            <a:r>
              <a:rPr lang="en"/>
              <a:t>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Collected transects at Eckhardt’s sites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Compared data to Scott Eckhardt’s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Decrease in species mix - 70% native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Further research needed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Goal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6407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Compare plant succession communities between pre and post-fire periods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Woolsey Fire in 2018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Using Scott Eckhardt’s data from 2005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Compare to our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Compare the species found during the drought to species found after the drought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Using data from 2017-2018 collected by previous students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Compare to our data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350" y="239117"/>
            <a:ext cx="3238449" cy="218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400" y="2648836"/>
            <a:ext cx="3238450" cy="227021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4892900" y="2334750"/>
            <a:ext cx="3281700" cy="1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</a:rPr>
              <a:t>Source: https://abc7.com/fire-map-woolsey-fire-headed-to-the-ocean/4654421/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4892900" y="4823450"/>
            <a:ext cx="36045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</a:rPr>
              <a:t>Source: https://www.nps.gov/samo/planyourvisit/cheeseboropalocomado.htm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22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Visited 4 of Eckardt’s 8 locations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T1,T3,T4, and T8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8 continuous 1x1 meter quadrats per transect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Documented species richness and percent coverage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Identified native vs. Non-native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094" y="932825"/>
            <a:ext cx="4558679" cy="37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4091100" y="4628800"/>
            <a:ext cx="40752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Source:</a:t>
            </a:r>
            <a:r>
              <a:rPr lang="en" sz="700">
                <a:uFill>
                  <a:noFill/>
                </a:uFill>
                <a:hlinkClick r:id="rId4"/>
              </a:rPr>
              <a:t>web.csulb.edu/~rodrigue/geog330/maps/CheseboroCanyon2016.png</a:t>
            </a:r>
            <a:r>
              <a:rPr lang="en" sz="800"/>
              <a:t> </a:t>
            </a:r>
            <a:endParaRPr sz="800"/>
          </a:p>
        </p:txBody>
      </p:sp>
      <p:sp>
        <p:nvSpPr>
          <p:cNvPr id="106" name="Google Shape;106;p18"/>
          <p:cNvSpPr/>
          <p:nvPr/>
        </p:nvSpPr>
        <p:spPr>
          <a:xfrm>
            <a:off x="6876800" y="2127850"/>
            <a:ext cx="246600" cy="246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7095200" y="2275825"/>
            <a:ext cx="246600" cy="225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6975425" y="2663338"/>
            <a:ext cx="246600" cy="225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6475175" y="2663350"/>
            <a:ext cx="246600" cy="225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Hypothesis</a:t>
            </a: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Working: There is a significant difference in plant communities prior to and following the fire in Fall of 2018.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Null: There is no significant difference in the make up of plant communities between the pre-fire and post-fire succession. 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Working: There is a significant difference in plant communities during and after the drought.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Null: There is no significant difference in plant communities during and and after the drought.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Post Fire: Comparing 2019 and 2005</a:t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1238600" y="14784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aphicFrame>
        <p:nvGraphicFramePr>
          <p:cNvPr id="122" name="Google Shape;122;p20"/>
          <p:cNvGraphicFramePr/>
          <p:nvPr/>
        </p:nvGraphicFramePr>
        <p:xfrm>
          <a:off x="2529300" y="114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{588CBC24-AB6A-4442-970B-E2E9691A3B1E}</a:tableStyleId>
              </a:tblPr>
              <a:tblGrid>
                <a:gridCol w="228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Alpha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X2 Calc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11.952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X2 Critical 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4.605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Probability Value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Effect size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0.358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Corrected Power 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0.935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Post Fire: Comparing 2019 and 2005</a:t>
            </a:r>
            <a:endParaRPr/>
          </a:p>
        </p:txBody>
      </p:sp>
      <p:pic>
        <p:nvPicPr>
          <p:cNvPr id="128" name="Google Shape;128;p2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450" y="3000125"/>
            <a:ext cx="3126225" cy="193891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29" name="Google Shape;129;p2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702" y="1039475"/>
            <a:ext cx="3127725" cy="193876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30" name="Google Shape;130;p21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238" y="1046913"/>
            <a:ext cx="3126250" cy="19238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31" name="Google Shape;131;p21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1496" y="3007650"/>
            <a:ext cx="3127731" cy="19238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Office PowerPoint</Application>
  <PresentationFormat>On-screen Show (16:9)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Economica</vt:lpstr>
      <vt:lpstr>Times New Roman</vt:lpstr>
      <vt:lpstr>Open Sans</vt:lpstr>
      <vt:lpstr>Arial</vt:lpstr>
      <vt:lpstr>Luxe</vt:lpstr>
      <vt:lpstr>CSS Distribution in Cheseboro Canyon</vt:lpstr>
      <vt:lpstr>Introduction</vt:lpstr>
      <vt:lpstr>History</vt:lpstr>
      <vt:lpstr>Background</vt:lpstr>
      <vt:lpstr>Our Goal</vt:lpstr>
      <vt:lpstr>Methods</vt:lpstr>
      <vt:lpstr>Hypothesis</vt:lpstr>
      <vt:lpstr>Results - Post Fire: Comparing 2019 and 2005</vt:lpstr>
      <vt:lpstr>Results - Post Fire: Comparing 2019 and 2005</vt:lpstr>
      <vt:lpstr>Results - Post Drought: 2017/18 - Present</vt:lpstr>
      <vt:lpstr>Results - Post Drought: 2017/18 - Present</vt:lpstr>
      <vt:lpstr>Discussion 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 Distribution in Cheseboro Canyon</dc:title>
  <dc:creator>Geography Lab 208</dc:creator>
  <cp:lastModifiedBy>Geography Lab 208</cp:lastModifiedBy>
  <cp:revision>2</cp:revision>
  <dcterms:modified xsi:type="dcterms:W3CDTF">2019-05-09T00:37:16Z</dcterms:modified>
</cp:coreProperties>
</file>