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9144000" cy="5143500" type="screen16x9"/>
  <p:notesSz cx="6858000" cy="9144000"/>
  <p:embeddedFontLst>
    <p:embeddedFont>
      <p:font typeface="Average" panose="020B0604020202020204" charset="0"/>
      <p:regular r:id="rId16"/>
    </p:embeddedFont>
    <p:embeddedFont>
      <p:font typeface="Oswald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2650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26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974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44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378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7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82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06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60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39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42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16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05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The Charmlee Chronicles</a:t>
            </a:r>
            <a:endParaRPr lang="en" dirty="0"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Starring </a:t>
            </a:r>
            <a:r>
              <a:rPr lang="en" dirty="0"/>
              <a:t>Joe Kubani, Holy Heng, </a:t>
            </a:r>
            <a:r>
              <a:rPr lang="en" dirty="0" smtClean="0"/>
              <a:t>Joshua Pulliam</a:t>
            </a:r>
            <a:r>
              <a:rPr lang="en" dirty="0"/>
              <a:t>, and Chris Johnson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Continued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i="1" dirty="0"/>
              <a:t>Artemisia californica </a:t>
            </a:r>
            <a:r>
              <a:rPr lang="en" dirty="0"/>
              <a:t>is a pioneering species we had observed, Transect 9 in particular had a strong presence of it beyond the “rabbit trail”.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i="1" dirty="0"/>
              <a:t>Brassica nigra</a:t>
            </a:r>
            <a:r>
              <a:rPr lang="en" dirty="0"/>
              <a:t> was the only other observed plant beyond the rabbit trail (observed once).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377" y="3048950"/>
            <a:ext cx="4282024" cy="186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Human interference has brought about the need for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 conservation efforts, the native species now have a chance to overtake non-native species. </a:t>
            </a:r>
          </a:p>
        </p:txBody>
      </p:sp>
    </p:spTree>
    <p:extLst>
      <p:ext uri="{BB962C8B-B14F-4D97-AF65-F5344CB8AC3E}">
        <p14:creationId xmlns:p14="http://schemas.microsoft.com/office/powerpoint/2010/main" val="36379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Conclusion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00" y="57270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dirty="0"/>
              <a:t>There is evidence that the CSS is indeed growing outward and recovering based on satellite imagery and GPS coordinates gathered.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i="1" dirty="0"/>
              <a:t>Artemesia californica </a:t>
            </a:r>
            <a:r>
              <a:rPr lang="en" dirty="0"/>
              <a:t>is a great pioneering species, seeing as how it is at the edge of the boundary.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dirty="0"/>
              <a:t>The CSS have been recovering well on their own, but with our help we could possibly improve the succession of their recovery.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Bias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dirty="0"/>
              <a:t>A data set to compare the data collected to would have allowed for further statistical tests and a greater volume of data.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dirty="0"/>
              <a:t>Transects were close together and several ends shared a GPS point, making plotting the points less useful.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93"/>
          <a:stretch/>
        </p:blipFill>
        <p:spPr>
          <a:xfrm>
            <a:off x="0" y="10275"/>
            <a:ext cx="9144000" cy="61548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116251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Introduction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731137"/>
            <a:ext cx="45114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Charmlee Wilderness Park in Malibu, California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CSS is a delicate collection of native shrubbery which thrives on California’s climate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 dirty="0"/>
              <a:t>CSS serves as a base trophic level for coastal California ecosystems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 dirty="0"/>
              <a:t>Transecting conducted on a boundary (possibly stable or recovering)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 dirty="0"/>
              <a:t>Conducted Frequency Analysis on data collected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56" y="558858"/>
            <a:ext cx="3030500" cy="40406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i="1"/>
              <a:t>Artemisia californica</a:t>
            </a:r>
            <a:r>
              <a:rPr lang="en"/>
              <a:t> and </a:t>
            </a:r>
            <a:r>
              <a:rPr lang="en" i="1"/>
              <a:t>Heteromeles arbutifolia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50" y="1165975"/>
            <a:ext cx="339225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875" y="1152475"/>
            <a:ext cx="410535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i="1"/>
              <a:t>Mimulus aurantiacus</a:t>
            </a:r>
            <a:r>
              <a:rPr lang="en"/>
              <a:t> and </a:t>
            </a:r>
            <a:r>
              <a:rPr lang="en" i="1"/>
              <a:t>Brassica nigra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050" y="1146600"/>
            <a:ext cx="445089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36575"/>
            <a:ext cx="3962651" cy="3471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191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Method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76430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 sz="1200" dirty="0"/>
              <a:t>Transect - a straight line or narrow section through a natural feature or across the Earth’s surface, along which observations are made or measurements taken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1200" dirty="0"/>
              <a:t>Observed and identified plants at each point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1200" dirty="0"/>
              <a:t>Break - “Rabbit Trail”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 sz="1200" dirty="0"/>
              <a:t>Materials Used: 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 sz="1200" dirty="0"/>
              <a:t>Twine with every meter marked off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 sz="1200" dirty="0"/>
              <a:t>Cell phone - GPS Status Toolbox App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3027"/>
            <a:ext cx="9144000" cy="1860473"/>
          </a:xfrm>
          <a:prstGeom prst="rect">
            <a:avLst/>
          </a:prstGeom>
        </p:spPr>
      </p:pic>
      <p:sp>
        <p:nvSpPr>
          <p:cNvPr id="91" name="Shape 91"/>
          <p:cNvSpPr txBox="1"/>
          <p:nvPr/>
        </p:nvSpPr>
        <p:spPr>
          <a:xfrm>
            <a:off x="82032" y="4753400"/>
            <a:ext cx="3489900" cy="21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Was </a:t>
            </a:r>
            <a:r>
              <a:rPr lang="en" dirty="0" smtClean="0"/>
              <a:t>taut</a:t>
            </a:r>
            <a:r>
              <a:rPr lang="en" dirty="0"/>
              <a:t>, panorama made it curve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362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Contined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279250" y="103572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Relative frequency analysis was conducted with data collected in the field.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Lack of data in years past made comparison invalid.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6921"/>
            <a:ext cx="3715439" cy="2786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77" y="2315608"/>
            <a:ext cx="3770523" cy="28278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288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775" y="739525"/>
            <a:ext cx="344805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775" y="2806437"/>
            <a:ext cx="344805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75" y="1748450"/>
            <a:ext cx="3330375" cy="15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Our Recovering Boundary Over the Years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371600" lvl="0" indent="457200">
              <a:spcBef>
                <a:spcPts val="0"/>
              </a:spcBef>
              <a:buNone/>
            </a:pPr>
            <a:r>
              <a:rPr lang="en" dirty="0" smtClean="0">
                <a:solidFill>
                  <a:schemeClr val="tx1"/>
                </a:solidFill>
              </a:rPr>
              <a:t>2005</a:t>
            </a:r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25" y="1676075"/>
            <a:ext cx="3826449" cy="271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324" y="1676075"/>
            <a:ext cx="4405377" cy="271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530402" y="1193012"/>
            <a:ext cx="194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Average" panose="020B0604020202020204" charset="0"/>
              </a:rPr>
              <a:t>2008</a:t>
            </a:r>
            <a:endParaRPr lang="en-US" sz="1800" dirty="0">
              <a:solidFill>
                <a:schemeClr val="tx1"/>
              </a:solidFill>
              <a:latin typeface="Average" panose="020B060402020202020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Our Recovering Boundary Over the Years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107110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2016 with Approximate Transects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l="425" r="40486" b="29760"/>
          <a:stretch/>
        </p:blipFill>
        <p:spPr>
          <a:xfrm>
            <a:off x="1880950" y="1440325"/>
            <a:ext cx="5162976" cy="34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358</Words>
  <Application>Microsoft Office PowerPoint</Application>
  <PresentationFormat>On-screen Show (16:9)</PresentationFormat>
  <Paragraphs>40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Average</vt:lpstr>
      <vt:lpstr>Arial</vt:lpstr>
      <vt:lpstr>Oswald</vt:lpstr>
      <vt:lpstr>slate</vt:lpstr>
      <vt:lpstr>The Charmlee Chronicles</vt:lpstr>
      <vt:lpstr>Introduction</vt:lpstr>
      <vt:lpstr>Artemisia californica and Heteromeles arbutifolia</vt:lpstr>
      <vt:lpstr>Mimulus aurantiacus and Brassica nigra</vt:lpstr>
      <vt:lpstr>Method</vt:lpstr>
      <vt:lpstr>Contined</vt:lpstr>
      <vt:lpstr>Results</vt:lpstr>
      <vt:lpstr>Our Recovering Boundary Over the Years</vt:lpstr>
      <vt:lpstr>Our Recovering Boundary Over the Years</vt:lpstr>
      <vt:lpstr>Continued</vt:lpstr>
      <vt:lpstr>Recovery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Critter Trackin’ in the Bu</dc:title>
  <dc:creator>Geography Lab 208</dc:creator>
  <cp:lastModifiedBy>Geography 352 Instructor</cp:lastModifiedBy>
  <cp:revision>5</cp:revision>
  <dcterms:modified xsi:type="dcterms:W3CDTF">2016-05-02T19:48:49Z</dcterms:modified>
</cp:coreProperties>
</file>