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Tim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l="19946" t="4441" r="10235" b="41396"/>
          <a:stretch/>
        </p:blipFill>
        <p:spPr>
          <a:xfrm>
            <a:off x="0" y="-197825"/>
            <a:ext cx="9144003" cy="532012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502800" y="-197825"/>
            <a:ext cx="8138400" cy="2133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500"/>
              <a:t>Two Branches off Charmlee Potrero Road and Ocean View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5130200" y="1795525"/>
            <a:ext cx="36165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1800"/>
              <a:t>Brooke Shorey, Sydney Gumz</a:t>
            </a:r>
          </a:p>
          <a:p>
            <a:pPr marL="0" lvl="0" indent="0" algn="l">
              <a:spcBef>
                <a:spcPts val="0"/>
              </a:spcBef>
              <a:buNone/>
            </a:pPr>
            <a:r>
              <a:rPr lang="en" sz="1800"/>
              <a:t>David Lwin, Timothy Gallagher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7941350" y="5122300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1674" y="-970137"/>
            <a:ext cx="5140651" cy="708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45550" y="-947499"/>
            <a:ext cx="5108049" cy="707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6876" y="-958600"/>
            <a:ext cx="5140449" cy="706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01037" y="-985563"/>
            <a:ext cx="5128300" cy="709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2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Where did we go?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283425" y="1017725"/>
            <a:ext cx="4097100" cy="355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Charmlee Wilderness Park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Northern end of Ocean View Trail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	34.050325     -118.883400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	34.050400	-118.884275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Main firebreak south of off Reservoir Trail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	34.048800	-118.883050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	34.048050	-118.883775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l="13460" t="38461" r="4160"/>
          <a:stretch/>
        </p:blipFill>
        <p:spPr>
          <a:xfrm>
            <a:off x="4550025" y="344438"/>
            <a:ext cx="4472298" cy="44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t="-13802" b="17212"/>
          <a:stretch/>
        </p:blipFill>
        <p:spPr>
          <a:xfrm>
            <a:off x="0" y="-857250"/>
            <a:ext cx="9144001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990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Not what we expected to find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North and South, Slightly different results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Significance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237225" y="503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000"/>
              <a:t>Methods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8100" y="-37700"/>
            <a:ext cx="3885900" cy="51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36122"/>
          <a:stretch/>
        </p:blipFill>
        <p:spPr>
          <a:xfrm>
            <a:off x="0" y="665424"/>
            <a:ext cx="5258100" cy="44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0425"/>
            <a:ext cx="9144003" cy="3982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62" y="366700"/>
            <a:ext cx="8232872" cy="4278126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38" y="1017725"/>
            <a:ext cx="8666131" cy="328945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1017734"/>
            <a:ext cx="8832302" cy="3353692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/>
        </p:nvSpPr>
        <p:spPr>
          <a:xfrm>
            <a:off x="671200" y="1370650"/>
            <a:ext cx="4069500" cy="47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990352" y="-870438"/>
            <a:ext cx="5163299" cy="6884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Results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233775" y="2657425"/>
            <a:ext cx="5304000" cy="223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X²calc &lt; X²crit (insignificant data)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Probability &gt; alpha (fail to reject null hypothesis)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Low effect size (more research with larger sample needed)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Low power (small magnitude)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5143500" cy="150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Shape 206"/>
          <p:cNvCxnSpPr/>
          <p:nvPr/>
        </p:nvCxnSpPr>
        <p:spPr>
          <a:xfrm rot="10800000">
            <a:off x="5440750" y="1188975"/>
            <a:ext cx="169800" cy="109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07" name="Shape 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0500" y="475263"/>
            <a:ext cx="3221751" cy="427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050" y="0"/>
            <a:ext cx="4477875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050" y="2590900"/>
            <a:ext cx="4477874" cy="25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232850" y="60880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Why?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Analyze recovery of California Sage Scrub (CSS) after the major fire in 2003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CSS has been observed colonizing in sections of badly disturbed fire breaks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Did CSS take advantage of firebreaks to outcompete mustard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Ha:Based on previous research, firebreaks tended to facilitate CSS restoration as opposed to other forms of disruption (i.e. plowing) that prevent regrowth of CSS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Ho: Firebreaks did not differ in CSS restoration from other forms of mechanical disturbance 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11700" y="2401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Comparism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511425" y="1116600"/>
            <a:ext cx="5320800" cy="4026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                              Our Transects 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50" y="959625"/>
            <a:ext cx="3461975" cy="40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9900" y="1658403"/>
            <a:ext cx="3815925" cy="23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Northern end of Ocean View Trail</a:t>
            </a:r>
          </a:p>
          <a:p>
            <a:pPr marL="457200" lvl="0" indent="-342900">
              <a:spcBef>
                <a:spcPts val="0"/>
              </a:spcBef>
              <a:buSzPts val="1800"/>
              <a:buChar char="-"/>
            </a:pPr>
            <a:r>
              <a:rPr lang="en"/>
              <a:t>firebreaks did not facilitate CSS restoration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Main firebreak south of the Reservoir Trail</a:t>
            </a:r>
          </a:p>
          <a:p>
            <a:pPr marL="457200" lvl="0" indent="-342900" rtl="0">
              <a:spcBef>
                <a:spcPts val="0"/>
              </a:spcBef>
              <a:buSzPts val="1800"/>
              <a:buChar char="-"/>
            </a:pPr>
            <a:r>
              <a:rPr lang="en"/>
              <a:t>firebreaks did kind of facilitated CSS restoration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400"/>
              <a:t>There is a 0.05% chance of getting a false positive </a:t>
            </a:r>
          </a:p>
          <a:p>
            <a:pPr marL="457200" lvl="0" indent="-317500">
              <a:spcBef>
                <a:spcPts val="0"/>
              </a:spcBef>
              <a:buSzPts val="1400"/>
              <a:buChar char="-"/>
            </a:pPr>
            <a:r>
              <a:rPr lang="en" sz="1400"/>
              <a:t>More data and tests needed to eliminate errors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62" y="366700"/>
            <a:ext cx="8232872" cy="4278126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38" y="1017725"/>
            <a:ext cx="8666131" cy="328945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1017734"/>
            <a:ext cx="8832302" cy="3353692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What did we find?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Brassica nigra (Mustard)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Dead litter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Some CSS (not as much as expected)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21325" y="-954801"/>
            <a:ext cx="5128300" cy="707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96225" y="-971599"/>
            <a:ext cx="5142400" cy="709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</Words>
  <Application>Microsoft Office PowerPoint</Application>
  <PresentationFormat>On-screen Show (16:9)</PresentationFormat>
  <Paragraphs>42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Arial</vt:lpstr>
      <vt:lpstr>Simple Light</vt:lpstr>
      <vt:lpstr>Two Branches off Charmlee Potrero Road and Ocean View</vt:lpstr>
      <vt:lpstr>Where did we go?</vt:lpstr>
      <vt:lpstr>Why?</vt:lpstr>
      <vt:lpstr>PowerPoint Presentation</vt:lpstr>
      <vt:lpstr>PowerPoint Presentation</vt:lpstr>
      <vt:lpstr>PowerPoint Presentation</vt:lpstr>
      <vt:lpstr>What did we find?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Significance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Comparism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Branches off Charmlee Potrero Road and Ocean View</dc:title>
  <dc:creator>Geography Lab 201 Instructor</dc:creator>
  <cp:lastModifiedBy>Geography Lab 201 Instructor</cp:lastModifiedBy>
  <cp:revision>1</cp:revision>
  <dcterms:modified xsi:type="dcterms:W3CDTF">2017-12-12T21:05:19Z</dcterms:modified>
</cp:coreProperties>
</file>