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4" r:id="rId2"/>
    <p:sldId id="319" r:id="rId3"/>
    <p:sldId id="317" r:id="rId4"/>
    <p:sldId id="322" r:id="rId5"/>
    <p:sldId id="333" r:id="rId6"/>
    <p:sldId id="321" r:id="rId7"/>
    <p:sldId id="329" r:id="rId8"/>
    <p:sldId id="327" r:id="rId9"/>
    <p:sldId id="328" r:id="rId10"/>
    <p:sldId id="330" r:id="rId11"/>
    <p:sldId id="334" r:id="rId12"/>
    <p:sldId id="331" r:id="rId13"/>
    <p:sldId id="332" r:id="rId1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4BC1"/>
    <a:srgbClr val="CD3FA4"/>
    <a:srgbClr val="392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6946" autoAdjust="0"/>
  </p:normalViewPr>
  <p:slideViewPr>
    <p:cSldViewPr>
      <p:cViewPr>
        <p:scale>
          <a:sx n="90" d="100"/>
          <a:sy n="90" d="100"/>
        </p:scale>
        <p:origin x="90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89796-7471-449F-9FBC-D427B157C4A2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8464-8720-4480-BF0C-75B09F0035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80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1515E185-B403-4E50-9D4B-51093740970D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2302" tIns="46151" rIns="92302" bIns="461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792E78A2-3F75-423D-8C0E-7840EDECD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2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78A2-3F75-423D-8C0E-7840EDECDE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78A2-3F75-423D-8C0E-7840EDECDE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Yes, grasses are unaffected by this solitary coyote brush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78A2-3F75-423D-8C0E-7840EDECDE3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6784-8064-445F-9BF3-07D05F70C25B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3959-4837-4538-A56C-E6542BF95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250" y="5029200"/>
            <a:ext cx="8953500" cy="938668"/>
            <a:chOff x="-1056631" y="4847100"/>
            <a:chExt cx="9371956" cy="1120768"/>
          </a:xfrm>
        </p:grpSpPr>
        <p:pic>
          <p:nvPicPr>
            <p:cNvPr id="5122" name="Picture 2" descr="http://www.csulb.edu/org/college/hsba/images/CSULBgol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847100"/>
              <a:ext cx="1152525" cy="11207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University Template Banner Examp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35" y="4847100"/>
              <a:ext cx="7036465" cy="11207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6631" y="4847100"/>
              <a:ext cx="1154391" cy="11207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0" y="128299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Coastal  Sage Scrub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and the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Successional Influence of Coyote Brush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9428" y="5236924"/>
            <a:ext cx="3878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/>
              <a:t>Sean </a:t>
            </a:r>
            <a:r>
              <a:rPr lang="en-US" sz="1400" dirty="0" smtClean="0"/>
              <a:t>Brennan</a:t>
            </a:r>
            <a:endParaRPr lang="en-US" sz="1000" dirty="0"/>
          </a:p>
          <a:p>
            <a:pPr lvl="0" algn="ctr"/>
            <a:r>
              <a:rPr lang="en-US" sz="1400" dirty="0"/>
              <a:t>California State University Long Beach</a:t>
            </a:r>
          </a:p>
        </p:txBody>
      </p:sp>
    </p:spTree>
    <p:extLst>
      <p:ext uri="{BB962C8B-B14F-4D97-AF65-F5344CB8AC3E}">
        <p14:creationId xmlns:p14="http://schemas.microsoft.com/office/powerpoint/2010/main" val="732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87432" y="685800"/>
            <a:ext cx="3200400" cy="3429000"/>
            <a:chOff x="414670" y="1800360"/>
            <a:chExt cx="2565063" cy="2771323"/>
          </a:xfrm>
        </p:grpSpPr>
        <p:sp>
          <p:nvSpPr>
            <p:cNvPr id="16" name="Rectangle 15"/>
            <p:cNvSpPr/>
            <p:nvPr/>
          </p:nvSpPr>
          <p:spPr>
            <a:xfrm>
              <a:off x="414670" y="1800360"/>
              <a:ext cx="2565063" cy="27713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CD3F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1976</a:t>
              </a:r>
              <a:endParaRPr lang="en-US" b="1" dirty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0742" y="2293935"/>
              <a:ext cx="1945575" cy="178417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1989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3933" y="2814957"/>
              <a:ext cx="1098939" cy="742127"/>
            </a:xfrm>
            <a:prstGeom prst="rect">
              <a:avLst/>
            </a:prstGeom>
            <a:solidFill>
              <a:srgbClr val="00B050"/>
            </a:solidFill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2002</a:t>
              </a:r>
              <a:endParaRPr lang="en-US" b="1" dirty="0"/>
            </a:p>
            <a:p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63153" y="785013"/>
            <a:ext cx="2576613" cy="2515606"/>
            <a:chOff x="3733800" y="1926748"/>
            <a:chExt cx="1524000" cy="1959452"/>
          </a:xfrm>
        </p:grpSpPr>
        <p:grpSp>
          <p:nvGrpSpPr>
            <p:cNvPr id="26" name="Group 25"/>
            <p:cNvGrpSpPr/>
            <p:nvPr/>
          </p:nvGrpSpPr>
          <p:grpSpPr>
            <a:xfrm>
              <a:off x="3733800" y="2590800"/>
              <a:ext cx="1298976" cy="1295400"/>
              <a:chOff x="4562255" y="3036498"/>
              <a:chExt cx="863760" cy="1026544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4811564" y="3433313"/>
                <a:ext cx="366094" cy="396815"/>
              </a:xfrm>
              <a:custGeom>
                <a:avLst/>
                <a:gdLst>
                  <a:gd name="connsiteX0" fmla="*/ 234889 w 366094"/>
                  <a:gd name="connsiteY0" fmla="*/ 0 h 396815"/>
                  <a:gd name="connsiteX1" fmla="*/ 234889 w 366094"/>
                  <a:gd name="connsiteY1" fmla="*/ 0 h 396815"/>
                  <a:gd name="connsiteX2" fmla="*/ 200383 w 366094"/>
                  <a:gd name="connsiteY2" fmla="*/ 69012 h 396815"/>
                  <a:gd name="connsiteX3" fmla="*/ 191757 w 366094"/>
                  <a:gd name="connsiteY3" fmla="*/ 189781 h 396815"/>
                  <a:gd name="connsiteX4" fmla="*/ 157251 w 366094"/>
                  <a:gd name="connsiteY4" fmla="*/ 198408 h 396815"/>
                  <a:gd name="connsiteX5" fmla="*/ 131372 w 366094"/>
                  <a:gd name="connsiteY5" fmla="*/ 207034 h 396815"/>
                  <a:gd name="connsiteX6" fmla="*/ 27855 w 366094"/>
                  <a:gd name="connsiteY6" fmla="*/ 224287 h 396815"/>
                  <a:gd name="connsiteX7" fmla="*/ 1976 w 366094"/>
                  <a:gd name="connsiteY7" fmla="*/ 241540 h 396815"/>
                  <a:gd name="connsiteX8" fmla="*/ 27855 w 366094"/>
                  <a:gd name="connsiteY8" fmla="*/ 362310 h 396815"/>
                  <a:gd name="connsiteX9" fmla="*/ 79613 w 366094"/>
                  <a:gd name="connsiteY9" fmla="*/ 396815 h 396815"/>
                  <a:gd name="connsiteX10" fmla="*/ 269394 w 366094"/>
                  <a:gd name="connsiteY10" fmla="*/ 388189 h 396815"/>
                  <a:gd name="connsiteX11" fmla="*/ 303900 w 366094"/>
                  <a:gd name="connsiteY11" fmla="*/ 336430 h 396815"/>
                  <a:gd name="connsiteX12" fmla="*/ 338406 w 366094"/>
                  <a:gd name="connsiteY12" fmla="*/ 258793 h 396815"/>
                  <a:gd name="connsiteX13" fmla="*/ 347032 w 366094"/>
                  <a:gd name="connsiteY13" fmla="*/ 51759 h 396815"/>
                  <a:gd name="connsiteX14" fmla="*/ 295274 w 366094"/>
                  <a:gd name="connsiteY14" fmla="*/ 34506 h 396815"/>
                  <a:gd name="connsiteX15" fmla="*/ 278021 w 366094"/>
                  <a:gd name="connsiteY15" fmla="*/ 25879 h 396815"/>
                  <a:gd name="connsiteX16" fmla="*/ 234889 w 366094"/>
                  <a:gd name="connsiteY16" fmla="*/ 0 h 39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6094" h="396815">
                    <a:moveTo>
                      <a:pt x="234889" y="0"/>
                    </a:moveTo>
                    <a:lnTo>
                      <a:pt x="234889" y="0"/>
                    </a:lnTo>
                    <a:cubicBezTo>
                      <a:pt x="223387" y="23004"/>
                      <a:pt x="206083" y="43932"/>
                      <a:pt x="200383" y="69012"/>
                    </a:cubicBezTo>
                    <a:cubicBezTo>
                      <a:pt x="191439" y="108367"/>
                      <a:pt x="204520" y="151493"/>
                      <a:pt x="191757" y="189781"/>
                    </a:cubicBezTo>
                    <a:cubicBezTo>
                      <a:pt x="188008" y="201029"/>
                      <a:pt x="168651" y="195151"/>
                      <a:pt x="157251" y="198408"/>
                    </a:cubicBezTo>
                    <a:cubicBezTo>
                      <a:pt x="148508" y="200906"/>
                      <a:pt x="140193" y="204829"/>
                      <a:pt x="131372" y="207034"/>
                    </a:cubicBezTo>
                    <a:cubicBezTo>
                      <a:pt x="97726" y="215446"/>
                      <a:pt x="61952" y="219416"/>
                      <a:pt x="27855" y="224287"/>
                    </a:cubicBezTo>
                    <a:cubicBezTo>
                      <a:pt x="19229" y="230038"/>
                      <a:pt x="3552" y="231293"/>
                      <a:pt x="1976" y="241540"/>
                    </a:cubicBezTo>
                    <a:cubicBezTo>
                      <a:pt x="-2103" y="268052"/>
                      <a:pt x="-2561" y="335695"/>
                      <a:pt x="27855" y="362310"/>
                    </a:cubicBezTo>
                    <a:cubicBezTo>
                      <a:pt x="43460" y="375964"/>
                      <a:pt x="79613" y="396815"/>
                      <a:pt x="79613" y="396815"/>
                    </a:cubicBezTo>
                    <a:cubicBezTo>
                      <a:pt x="142873" y="393940"/>
                      <a:pt x="206519" y="395734"/>
                      <a:pt x="269394" y="388189"/>
                    </a:cubicBezTo>
                    <a:cubicBezTo>
                      <a:pt x="301080" y="384387"/>
                      <a:pt x="297401" y="358093"/>
                      <a:pt x="303900" y="336430"/>
                    </a:cubicBezTo>
                    <a:cubicBezTo>
                      <a:pt x="320698" y="280437"/>
                      <a:pt x="313194" y="296611"/>
                      <a:pt x="338406" y="258793"/>
                    </a:cubicBezTo>
                    <a:cubicBezTo>
                      <a:pt x="363312" y="184074"/>
                      <a:pt x="381578" y="150462"/>
                      <a:pt x="347032" y="51759"/>
                    </a:cubicBezTo>
                    <a:cubicBezTo>
                      <a:pt x="341024" y="34594"/>
                      <a:pt x="311540" y="42639"/>
                      <a:pt x="295274" y="34506"/>
                    </a:cubicBezTo>
                    <a:lnTo>
                      <a:pt x="278021" y="25879"/>
                    </a:lnTo>
                    <a:lnTo>
                      <a:pt x="23488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562255" y="3927387"/>
                <a:ext cx="337549" cy="135655"/>
              </a:xfrm>
              <a:custGeom>
                <a:avLst/>
                <a:gdLst>
                  <a:gd name="connsiteX0" fmla="*/ 173647 w 337549"/>
                  <a:gd name="connsiteY0" fmla="*/ 6258 h 135655"/>
                  <a:gd name="connsiteX1" fmla="*/ 173647 w 337549"/>
                  <a:gd name="connsiteY1" fmla="*/ 6258 h 135655"/>
                  <a:gd name="connsiteX2" fmla="*/ 9745 w 337549"/>
                  <a:gd name="connsiteY2" fmla="*/ 14885 h 135655"/>
                  <a:gd name="connsiteX3" fmla="*/ 1119 w 337549"/>
                  <a:gd name="connsiteY3" fmla="*/ 40764 h 135655"/>
                  <a:gd name="connsiteX4" fmla="*/ 61503 w 337549"/>
                  <a:gd name="connsiteY4" fmla="*/ 101149 h 135655"/>
                  <a:gd name="connsiteX5" fmla="*/ 87383 w 337549"/>
                  <a:gd name="connsiteY5" fmla="*/ 118402 h 135655"/>
                  <a:gd name="connsiteX6" fmla="*/ 139141 w 337549"/>
                  <a:gd name="connsiteY6" fmla="*/ 135655 h 135655"/>
                  <a:gd name="connsiteX7" fmla="*/ 208153 w 337549"/>
                  <a:gd name="connsiteY7" fmla="*/ 127028 h 135655"/>
                  <a:gd name="connsiteX8" fmla="*/ 259911 w 337549"/>
                  <a:gd name="connsiteY8" fmla="*/ 101149 h 135655"/>
                  <a:gd name="connsiteX9" fmla="*/ 285790 w 337549"/>
                  <a:gd name="connsiteY9" fmla="*/ 92522 h 135655"/>
                  <a:gd name="connsiteX10" fmla="*/ 303043 w 337549"/>
                  <a:gd name="connsiteY10" fmla="*/ 66643 h 135655"/>
                  <a:gd name="connsiteX11" fmla="*/ 328922 w 337549"/>
                  <a:gd name="connsiteY11" fmla="*/ 49390 h 135655"/>
                  <a:gd name="connsiteX12" fmla="*/ 337549 w 337549"/>
                  <a:gd name="connsiteY12" fmla="*/ 23511 h 135655"/>
                  <a:gd name="connsiteX13" fmla="*/ 242658 w 337549"/>
                  <a:gd name="connsiteY13" fmla="*/ 6258 h 135655"/>
                  <a:gd name="connsiteX14" fmla="*/ 173647 w 337549"/>
                  <a:gd name="connsiteY14" fmla="*/ 6258 h 135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49" h="135655">
                    <a:moveTo>
                      <a:pt x="173647" y="6258"/>
                    </a:moveTo>
                    <a:lnTo>
                      <a:pt x="173647" y="6258"/>
                    </a:lnTo>
                    <a:cubicBezTo>
                      <a:pt x="119013" y="9134"/>
                      <a:pt x="63392" y="4155"/>
                      <a:pt x="9745" y="14885"/>
                    </a:cubicBezTo>
                    <a:cubicBezTo>
                      <a:pt x="829" y="16668"/>
                      <a:pt x="-1756" y="32138"/>
                      <a:pt x="1119" y="40764"/>
                    </a:cubicBezTo>
                    <a:cubicBezTo>
                      <a:pt x="23863" y="108995"/>
                      <a:pt x="23323" y="82059"/>
                      <a:pt x="61503" y="101149"/>
                    </a:cubicBezTo>
                    <a:cubicBezTo>
                      <a:pt x="70776" y="105786"/>
                      <a:pt x="77909" y="114191"/>
                      <a:pt x="87383" y="118402"/>
                    </a:cubicBezTo>
                    <a:cubicBezTo>
                      <a:pt x="104002" y="125788"/>
                      <a:pt x="139141" y="135655"/>
                      <a:pt x="139141" y="135655"/>
                    </a:cubicBezTo>
                    <a:cubicBezTo>
                      <a:pt x="162145" y="132779"/>
                      <a:pt x="185344" y="131175"/>
                      <a:pt x="208153" y="127028"/>
                    </a:cubicBezTo>
                    <a:cubicBezTo>
                      <a:pt x="242226" y="120833"/>
                      <a:pt x="228338" y="116936"/>
                      <a:pt x="259911" y="101149"/>
                    </a:cubicBezTo>
                    <a:cubicBezTo>
                      <a:pt x="268044" y="97082"/>
                      <a:pt x="277164" y="95398"/>
                      <a:pt x="285790" y="92522"/>
                    </a:cubicBezTo>
                    <a:cubicBezTo>
                      <a:pt x="291541" y="83896"/>
                      <a:pt x="295712" y="73974"/>
                      <a:pt x="303043" y="66643"/>
                    </a:cubicBezTo>
                    <a:cubicBezTo>
                      <a:pt x="310374" y="59312"/>
                      <a:pt x="322445" y="57486"/>
                      <a:pt x="328922" y="49390"/>
                    </a:cubicBezTo>
                    <a:cubicBezTo>
                      <a:pt x="334602" y="42290"/>
                      <a:pt x="334673" y="32137"/>
                      <a:pt x="337549" y="23511"/>
                    </a:cubicBezTo>
                    <a:cubicBezTo>
                      <a:pt x="278199" y="3728"/>
                      <a:pt x="349955" y="25767"/>
                      <a:pt x="242658" y="6258"/>
                    </a:cubicBezTo>
                    <a:cubicBezTo>
                      <a:pt x="165209" y="-7824"/>
                      <a:pt x="185149" y="6258"/>
                      <a:pt x="173647" y="625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5132717" y="3036498"/>
                <a:ext cx="293298" cy="379562"/>
              </a:xfrm>
              <a:custGeom>
                <a:avLst/>
                <a:gdLst>
                  <a:gd name="connsiteX0" fmla="*/ 146649 w 293298"/>
                  <a:gd name="connsiteY0" fmla="*/ 146649 h 379562"/>
                  <a:gd name="connsiteX1" fmla="*/ 146649 w 293298"/>
                  <a:gd name="connsiteY1" fmla="*/ 146649 h 379562"/>
                  <a:gd name="connsiteX2" fmla="*/ 103517 w 293298"/>
                  <a:gd name="connsiteY2" fmla="*/ 207034 h 379562"/>
                  <a:gd name="connsiteX3" fmla="*/ 77638 w 293298"/>
                  <a:gd name="connsiteY3" fmla="*/ 224287 h 379562"/>
                  <a:gd name="connsiteX4" fmla="*/ 43132 w 293298"/>
                  <a:gd name="connsiteY4" fmla="*/ 267419 h 379562"/>
                  <a:gd name="connsiteX5" fmla="*/ 0 w 293298"/>
                  <a:gd name="connsiteY5" fmla="*/ 345057 h 379562"/>
                  <a:gd name="connsiteX6" fmla="*/ 25879 w 293298"/>
                  <a:gd name="connsiteY6" fmla="*/ 362310 h 379562"/>
                  <a:gd name="connsiteX7" fmla="*/ 60385 w 293298"/>
                  <a:gd name="connsiteY7" fmla="*/ 370936 h 379562"/>
                  <a:gd name="connsiteX8" fmla="*/ 86264 w 293298"/>
                  <a:gd name="connsiteY8" fmla="*/ 379562 h 379562"/>
                  <a:gd name="connsiteX9" fmla="*/ 250166 w 293298"/>
                  <a:gd name="connsiteY9" fmla="*/ 370936 h 379562"/>
                  <a:gd name="connsiteX10" fmla="*/ 284672 w 293298"/>
                  <a:gd name="connsiteY10" fmla="*/ 362310 h 379562"/>
                  <a:gd name="connsiteX11" fmla="*/ 293298 w 293298"/>
                  <a:gd name="connsiteY11" fmla="*/ 336430 h 379562"/>
                  <a:gd name="connsiteX12" fmla="*/ 284672 w 293298"/>
                  <a:gd name="connsiteY12" fmla="*/ 293298 h 379562"/>
                  <a:gd name="connsiteX13" fmla="*/ 276045 w 293298"/>
                  <a:gd name="connsiteY13" fmla="*/ 267419 h 379562"/>
                  <a:gd name="connsiteX14" fmla="*/ 267419 w 293298"/>
                  <a:gd name="connsiteY14" fmla="*/ 198408 h 379562"/>
                  <a:gd name="connsiteX15" fmla="*/ 276045 w 293298"/>
                  <a:gd name="connsiteY15" fmla="*/ 120770 h 379562"/>
                  <a:gd name="connsiteX16" fmla="*/ 267419 w 293298"/>
                  <a:gd name="connsiteY16" fmla="*/ 86264 h 379562"/>
                  <a:gd name="connsiteX17" fmla="*/ 284672 w 293298"/>
                  <a:gd name="connsiteY17" fmla="*/ 8627 h 379562"/>
                  <a:gd name="connsiteX18" fmla="*/ 258792 w 293298"/>
                  <a:gd name="connsiteY18" fmla="*/ 0 h 379562"/>
                  <a:gd name="connsiteX19" fmla="*/ 232913 w 293298"/>
                  <a:gd name="connsiteY19" fmla="*/ 8627 h 379562"/>
                  <a:gd name="connsiteX20" fmla="*/ 207034 w 293298"/>
                  <a:gd name="connsiteY20" fmla="*/ 94891 h 379562"/>
                  <a:gd name="connsiteX21" fmla="*/ 163902 w 293298"/>
                  <a:gd name="connsiteY21" fmla="*/ 138023 h 379562"/>
                  <a:gd name="connsiteX22" fmla="*/ 146649 w 293298"/>
                  <a:gd name="connsiteY22" fmla="*/ 146649 h 37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93298" h="379562">
                    <a:moveTo>
                      <a:pt x="146649" y="146649"/>
                    </a:moveTo>
                    <a:lnTo>
                      <a:pt x="146649" y="146649"/>
                    </a:lnTo>
                    <a:cubicBezTo>
                      <a:pt x="132272" y="166777"/>
                      <a:pt x="119950" y="188546"/>
                      <a:pt x="103517" y="207034"/>
                    </a:cubicBezTo>
                    <a:cubicBezTo>
                      <a:pt x="96629" y="214783"/>
                      <a:pt x="84115" y="216191"/>
                      <a:pt x="77638" y="224287"/>
                    </a:cubicBezTo>
                    <a:cubicBezTo>
                      <a:pt x="30018" y="283812"/>
                      <a:pt x="117298" y="217974"/>
                      <a:pt x="43132" y="267419"/>
                    </a:cubicBezTo>
                    <a:cubicBezTo>
                      <a:pt x="3582" y="326743"/>
                      <a:pt x="15183" y="299506"/>
                      <a:pt x="0" y="345057"/>
                    </a:cubicBezTo>
                    <a:cubicBezTo>
                      <a:pt x="8626" y="350808"/>
                      <a:pt x="16350" y="358226"/>
                      <a:pt x="25879" y="362310"/>
                    </a:cubicBezTo>
                    <a:cubicBezTo>
                      <a:pt x="36776" y="366980"/>
                      <a:pt x="48985" y="367679"/>
                      <a:pt x="60385" y="370936"/>
                    </a:cubicBezTo>
                    <a:cubicBezTo>
                      <a:pt x="69128" y="373434"/>
                      <a:pt x="77638" y="376687"/>
                      <a:pt x="86264" y="379562"/>
                    </a:cubicBezTo>
                    <a:cubicBezTo>
                      <a:pt x="140898" y="376687"/>
                      <a:pt x="195662" y="375675"/>
                      <a:pt x="250166" y="370936"/>
                    </a:cubicBezTo>
                    <a:cubicBezTo>
                      <a:pt x="261977" y="369909"/>
                      <a:pt x="275414" y="369716"/>
                      <a:pt x="284672" y="362310"/>
                    </a:cubicBezTo>
                    <a:cubicBezTo>
                      <a:pt x="291773" y="356629"/>
                      <a:pt x="290423" y="345057"/>
                      <a:pt x="293298" y="336430"/>
                    </a:cubicBezTo>
                    <a:cubicBezTo>
                      <a:pt x="290423" y="322053"/>
                      <a:pt x="288228" y="307522"/>
                      <a:pt x="284672" y="293298"/>
                    </a:cubicBezTo>
                    <a:cubicBezTo>
                      <a:pt x="282467" y="284476"/>
                      <a:pt x="277672" y="276365"/>
                      <a:pt x="276045" y="267419"/>
                    </a:cubicBezTo>
                    <a:cubicBezTo>
                      <a:pt x="271898" y="244610"/>
                      <a:pt x="270294" y="221412"/>
                      <a:pt x="267419" y="198408"/>
                    </a:cubicBezTo>
                    <a:cubicBezTo>
                      <a:pt x="270294" y="172529"/>
                      <a:pt x="276045" y="146809"/>
                      <a:pt x="276045" y="120770"/>
                    </a:cubicBezTo>
                    <a:cubicBezTo>
                      <a:pt x="276045" y="108914"/>
                      <a:pt x="267419" y="98120"/>
                      <a:pt x="267419" y="86264"/>
                    </a:cubicBezTo>
                    <a:cubicBezTo>
                      <a:pt x="267419" y="75307"/>
                      <a:pt x="281344" y="21939"/>
                      <a:pt x="284672" y="8627"/>
                    </a:cubicBezTo>
                    <a:cubicBezTo>
                      <a:pt x="276045" y="5751"/>
                      <a:pt x="267885" y="0"/>
                      <a:pt x="258792" y="0"/>
                    </a:cubicBezTo>
                    <a:cubicBezTo>
                      <a:pt x="249699" y="0"/>
                      <a:pt x="238198" y="1228"/>
                      <a:pt x="232913" y="8627"/>
                    </a:cubicBezTo>
                    <a:cubicBezTo>
                      <a:pt x="212200" y="37625"/>
                      <a:pt x="219882" y="64912"/>
                      <a:pt x="207034" y="94891"/>
                    </a:cubicBezTo>
                    <a:cubicBezTo>
                      <a:pt x="195533" y="121728"/>
                      <a:pt x="186905" y="122688"/>
                      <a:pt x="163902" y="138023"/>
                    </a:cubicBezTo>
                    <a:cubicBezTo>
                      <a:pt x="145054" y="166294"/>
                      <a:pt x="149525" y="145211"/>
                      <a:pt x="146649" y="14664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733800" y="1926748"/>
              <a:ext cx="1524000" cy="28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Coyote brush </a:t>
              </a:r>
              <a:r>
                <a:rPr lang="en-US" dirty="0" smtClean="0">
                  <a:solidFill>
                    <a:schemeClr val="bg1"/>
                  </a:solidFill>
                </a:rPr>
                <a:t>Stands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9214" y="5265097"/>
            <a:ext cx="800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By combining </a:t>
            </a:r>
            <a:r>
              <a:rPr lang="en-US" dirty="0">
                <a:solidFill>
                  <a:schemeClr val="bg1"/>
                </a:solidFill>
              </a:rPr>
              <a:t>spatial data of </a:t>
            </a:r>
            <a:r>
              <a:rPr lang="en-US" dirty="0" smtClean="0">
                <a:solidFill>
                  <a:schemeClr val="bg1"/>
                </a:solidFill>
              </a:rPr>
              <a:t>known </a:t>
            </a:r>
            <a:r>
              <a:rPr lang="en-US" dirty="0">
                <a:solidFill>
                  <a:schemeClr val="bg1"/>
                </a:solidFill>
              </a:rPr>
              <a:t>shifts in CSS </a:t>
            </a:r>
            <a:r>
              <a:rPr lang="en-US" dirty="0" smtClean="0">
                <a:solidFill>
                  <a:schemeClr val="bg1"/>
                </a:solidFill>
              </a:rPr>
              <a:t>boundaries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 smtClean="0">
                <a:solidFill>
                  <a:schemeClr val="bg1"/>
                </a:solidFill>
              </a:rPr>
              <a:t>established stands of Coyote brush 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6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J:\Thesis\Imagery and GIS\Imagery\GoPro\G005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5880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Thesis\Thesis photos\LJV4_27_13\DSCF0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0997" r="6899"/>
          <a:stretch/>
        </p:blipFill>
        <p:spPr bwMode="auto">
          <a:xfrm>
            <a:off x="304800" y="838200"/>
            <a:ext cx="2819400" cy="4173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334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supported by species transect </a:t>
            </a:r>
            <a:r>
              <a:rPr lang="en-US" dirty="0" smtClean="0">
                <a:solidFill>
                  <a:schemeClr val="bg1"/>
                </a:solidFill>
              </a:rPr>
              <a:t>data into the interior of the stands,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study will assess levels and quality of biodiversity in the wake of shifting </a:t>
            </a:r>
            <a:r>
              <a:rPr lang="en-US" dirty="0" smtClean="0">
                <a:solidFill>
                  <a:schemeClr val="bg1"/>
                </a:solidFill>
              </a:rPr>
              <a:t>CSS boundaries.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032500" y="3086100"/>
            <a:ext cx="114300" cy="1028700"/>
          </a:xfrm>
          <a:prstGeom prst="line">
            <a:avLst/>
          </a:prstGeom>
          <a:ln w="79375" cap="sq" cmpd="dbl">
            <a:solidFill>
              <a:srgbClr val="00B0F0"/>
            </a:solidFill>
            <a:prstDash val="sysDash"/>
            <a:beve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54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2425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Continuing Research 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86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On Hold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4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8968"/>
            <a:ext cx="7924800" cy="631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69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:\CSULB\Fall 2012\586\Assignment #6 LJV\Jeffs pics\La Jolla\P10601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94"/>
          <a:stretch/>
        </p:blipFill>
        <p:spPr bwMode="auto">
          <a:xfrm>
            <a:off x="999752" y="1143000"/>
            <a:ext cx="7123229" cy="483161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1265" y="304800"/>
            <a:ext cx="916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Goal of this research: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Assess the role coyote brush has on self restoration of CSS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8" y="533401"/>
            <a:ext cx="4844871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1613443"/>
            <a:ext cx="3379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“…facilitates the establishment of other CSS species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U.S. Department of </a:t>
            </a:r>
            <a:r>
              <a:rPr lang="en-US" dirty="0" smtClean="0">
                <a:solidFill>
                  <a:schemeClr val="bg1"/>
                </a:solidFill>
              </a:rPr>
              <a:t>Agriculture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5774463" y="1066800"/>
            <a:ext cx="3334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Coyote brush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2113" y="61861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Years of age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37362" y="52717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Height in cm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4419600"/>
            <a:ext cx="8153400" cy="1676400"/>
            <a:chOff x="-609600" y="3048000"/>
            <a:chExt cx="9515475" cy="1905000"/>
          </a:xfrm>
          <a:solidFill>
            <a:schemeClr val="tx1"/>
          </a:solidFill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3662" t="42555" b="9087"/>
            <a:stretch>
              <a:fillRect/>
            </a:stretch>
          </p:blipFill>
          <p:spPr bwMode="auto">
            <a:xfrm>
              <a:off x="4572000" y="3048000"/>
              <a:ext cx="4333875" cy="1905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4554" b="55511"/>
            <a:stretch>
              <a:fillRect/>
            </a:stretch>
          </p:blipFill>
          <p:spPr bwMode="auto">
            <a:xfrm>
              <a:off x="-609600" y="3048000"/>
              <a:ext cx="5207691" cy="1905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29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Thesis\Imagery and GIS\Imagery\GoPro\G00502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1" r="24722" b="41982"/>
          <a:stretch/>
        </p:blipFill>
        <p:spPr bwMode="auto">
          <a:xfrm>
            <a:off x="809847" y="838200"/>
            <a:ext cx="7399397" cy="539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4102" y="304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Transect going into shrub stand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Thesis\Imagery and GIS\Imagery\GoPro\G0050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6410" r="5047" b="5929"/>
          <a:stretch/>
        </p:blipFill>
        <p:spPr bwMode="auto">
          <a:xfrm>
            <a:off x="533400" y="533400"/>
            <a:ext cx="8051568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3886200" y="3581400"/>
            <a:ext cx="228600" cy="2057400"/>
          </a:xfrm>
          <a:prstGeom prst="line">
            <a:avLst/>
          </a:prstGeom>
          <a:ln w="98425" cap="sq" cmpd="dbl">
            <a:solidFill>
              <a:srgbClr val="00B0F0"/>
            </a:solidFill>
            <a:prstDash val="sysDash"/>
            <a:beve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593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hesis\Thesis photos\LJV4_20_13\DSCF0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645400" cy="573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971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78" y="887413"/>
            <a:ext cx="6983856" cy="549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94" y="3044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Where are the </a:t>
            </a:r>
            <a:r>
              <a:rPr lang="en-US" dirty="0" smtClean="0">
                <a:solidFill>
                  <a:schemeClr val="bg1"/>
                </a:solidFill>
              </a:rPr>
              <a:t>Coyote brush </a:t>
            </a:r>
            <a:r>
              <a:rPr lang="en-US" dirty="0" smtClean="0">
                <a:solidFill>
                  <a:schemeClr val="bg1"/>
                </a:solidFill>
              </a:rPr>
              <a:t>stands?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99" y="990599"/>
            <a:ext cx="6912801" cy="5437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2007 Vegetation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53400" cy="6412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86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8440</TotalTime>
  <Words>143</Words>
  <Application>Microsoft Office PowerPoint</Application>
  <PresentationFormat>On-screen Show (4:3)</PresentationFormat>
  <Paragraphs>40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Geography Lab 208</dc:creator>
  <cp:lastModifiedBy>Logon</cp:lastModifiedBy>
  <cp:revision>292</cp:revision>
  <cp:lastPrinted>2013-03-18T03:01:41Z</cp:lastPrinted>
  <dcterms:created xsi:type="dcterms:W3CDTF">2013-01-24T06:35:36Z</dcterms:created>
  <dcterms:modified xsi:type="dcterms:W3CDTF">2013-05-03T19:33:09Z</dcterms:modified>
</cp:coreProperties>
</file>